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3"/>
  </p:normalViewPr>
  <p:slideViewPr>
    <p:cSldViewPr snapToGrid="0">
      <p:cViewPr varScale="1">
        <p:scale>
          <a:sx n="96" d="100"/>
          <a:sy n="96" d="100"/>
        </p:scale>
        <p:origin x="20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2C386-D11C-D054-5D03-E065F8E54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E6EBB-5B98-3C7F-253A-A31AB10CD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7ACA6-BF30-6B45-754B-EDDA57F3A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791F9-3772-40D6-D68E-BBC0E4E0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7D1B3-5FE1-C42B-E967-992A91A8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72487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C56CE-5ED0-FFD7-10A8-5216B17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D6EA7-498B-6EAB-24E7-AF113BDFF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0CEF2-73FA-1F0B-92BA-3B9D455DF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FE8A-65C2-FC72-14CE-0BCDBC6B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5E4DB-817A-2B31-8A35-8A23ACFC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2651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33FD-6BC8-A3C3-2F1D-C49770367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323E2-EB78-8813-E007-B3462B8AA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3AC4-2EFB-8303-C004-F7B89D42D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80000-E7F1-0FD7-D36F-C650F55C5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82F92-7506-CF27-5EBA-4FCBAB69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5146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66AD-D088-18DA-8924-26F446FE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9AE14-64C0-9D15-939F-63B1A17B2A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2531B-405B-D6EC-0F86-3181A035D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66FF1-DD60-95F0-BDA8-32918211A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1DE85-D606-B515-F91F-E6132B38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1437-B0D9-3656-AD69-BD1189FA6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71188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E650D-84FF-F105-F6C5-79E165CCC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8BC26-2810-C7B5-126E-202021484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9B238-42BC-7045-AC74-31352E2D3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A8EF3-AA9C-5129-0CD3-37606E27AA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60F3C-BDF8-0D0C-BE47-1BD91D9AA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DBB72-54AE-2634-2EB1-7B0A57F9D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85FAF-3D0F-D23D-3D7E-49D5CEBAB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CA343C-D810-8278-42D5-62E8286D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9360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85FD4-6385-10B1-8E51-7773CB89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C2F9E0-DE0E-3CCE-4D2B-A9D2EF93A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61A9B6-A2BD-C836-AB19-091E0031A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04CDC-4D00-EAFB-BF40-BFFA8B86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2949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0E2AEC-723A-0E35-843A-67BC0CADA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CCB09E-0B57-E223-6B12-23E14C1A3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38CC8-48B7-3CB1-B6FC-C3946231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363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1ECBE-C93B-19AD-4A7F-96F2A7539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98F69-B18C-B29D-0A66-685658355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F536A-E62F-E4F6-B13C-B8BEEF9E3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404FD-E3EB-4BB2-355C-07A06CC32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26E846-BE02-B2B1-60A0-861FC0BB2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321B27-8E3D-1ADF-258B-0F58D1410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93094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3F0B-1C14-27F8-3CA3-A1B922656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C2B9B1-D3F3-5856-5E20-CC969C045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AD751-127B-6BE8-5CA4-75A647DFF4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C0F666-4AD8-DBCC-D433-D5CD12D7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DABC9-05AE-BF0C-9311-A158C8CD9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6EE5E1-9ABE-54BD-AA81-7890EC02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366255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52AA-AF19-2E69-E8D4-4E4E98B5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9463B9-8B1F-DF84-6C18-70F1F0A20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CF6D7-FD07-B3E3-6BC4-A128598B0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C1C06-4984-9367-D0E7-CA124004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77A14-5F63-D8D2-7371-B478F84B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9447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53F3E-5FDC-B583-A874-969A9DDE2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5B115-A58C-5C44-EED0-F62684AE0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F1B1F-9F6C-1116-78CA-F776E80EA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F78A6-849E-AC69-1AB9-8C2FBF6CE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6511B-9CF2-4E4D-1EC3-0D191858C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44180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0DE96-664F-D9F9-09FA-51E938933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94746-85D4-BF34-31F8-EE36B2228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32E81-BE7D-9467-D098-1771E99101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751008-8098-A440-A45C-7D54A9574BB1}" type="datetimeFigureOut">
              <a:rPr lang="en-BR" smtClean="0"/>
              <a:t>15/03/25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7679F-6CC6-7234-F3CB-753E6AF5E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91E8C-9C0B-C311-3F43-FCC7CC083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921A11-BB58-524C-B700-74413E728CB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0434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34585E-4AA7-03FE-4B17-612D79AE4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AEB659-FF56-59BF-B16F-E80228660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7896" y="1087827"/>
            <a:ext cx="5963478" cy="1679714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TÍTULO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: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subtítulo</a:t>
            </a:r>
            <a:endParaRPr lang="en-BR" sz="3600" dirty="0">
              <a:solidFill>
                <a:schemeClr val="accent6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3552068-8BBD-21D7-04AD-DD6FB54F2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7896" y="3015511"/>
            <a:ext cx="5963478" cy="3510549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Nome </a:t>
            </a:r>
            <a:r>
              <a:rPr lang="en-US" sz="20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completo</a:t>
            </a:r>
            <a:r>
              <a:rPr lang="en-US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do </a:t>
            </a:r>
            <a:r>
              <a:rPr lang="en-US" sz="20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participante</a:t>
            </a:r>
            <a:endParaRPr lang="en-US" sz="20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l"/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Profissão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Titulação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Vínculo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acadêmico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E-mail: &lt;e-mail&gt;</a:t>
            </a:r>
          </a:p>
          <a:p>
            <a:pPr algn="l"/>
            <a:r>
              <a:rPr lang="en-US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Nome </a:t>
            </a:r>
            <a:r>
              <a:rPr lang="en-US" sz="20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completo</a:t>
            </a:r>
            <a:r>
              <a:rPr lang="en-US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do </a:t>
            </a:r>
            <a:r>
              <a:rPr lang="en-US" sz="20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participante</a:t>
            </a:r>
            <a:endParaRPr lang="en-US" sz="20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l"/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Profissão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Titulação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Vínculo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acadêmico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E-mail: &lt;e-mail&gt;</a:t>
            </a:r>
          </a:p>
          <a:p>
            <a:pPr algn="l"/>
            <a:r>
              <a:rPr lang="en-US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Nome </a:t>
            </a:r>
            <a:r>
              <a:rPr lang="en-US" sz="20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completo</a:t>
            </a:r>
            <a:r>
              <a:rPr lang="en-US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do </a:t>
            </a:r>
            <a:r>
              <a:rPr lang="en-US" sz="20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participante</a:t>
            </a:r>
            <a:endParaRPr lang="en-US" sz="20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l"/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Profissão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Titulação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Vínculo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acadêmico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(se </a:t>
            </a:r>
            <a:r>
              <a:rPr lang="en-US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houver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). E-mail: &lt;e-mail&gt;</a:t>
            </a:r>
          </a:p>
          <a:p>
            <a:pPr algn="l"/>
            <a:endParaRPr lang="en-US" sz="18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894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EE62B9-FF7E-2AEF-C9A2-BF8BDD785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57E534-BC35-1A23-C889-ABDF99B79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3509"/>
            <a:ext cx="10515600" cy="99467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TÍTULO DO SLIDE</a:t>
            </a:r>
            <a:endParaRPr lang="en-B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D8333-B155-58FC-4AC4-F5A26E757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7419"/>
            <a:ext cx="10515600" cy="38095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Além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do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texto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corrido,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é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possível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utilizar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marcadores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para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destacar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tópicos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na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apresentação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. </a:t>
            </a:r>
          </a:p>
          <a:p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Tanto o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texto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principal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quanto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os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itens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marcados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devem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estar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em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fonte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Arial Narrow Regular,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corpo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28, com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entrelinhamento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simples e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espaçamento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adicional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de 10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pontos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entre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os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itens</a:t>
            </a:r>
            <a:r>
              <a:rPr lang="en-US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3188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128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Arial Narrow</vt:lpstr>
      <vt:lpstr>Office Theme</vt:lpstr>
      <vt:lpstr>TÍTULO: subtítulo</vt:lpstr>
      <vt:lpstr>TÍTULO DO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Rafael Neder</dc:creator>
  <cp:lastModifiedBy>Rafael Neder</cp:lastModifiedBy>
  <cp:revision>1</cp:revision>
  <dcterms:created xsi:type="dcterms:W3CDTF">2025-03-16T00:35:18Z</dcterms:created>
  <dcterms:modified xsi:type="dcterms:W3CDTF">2025-03-16T01:05:29Z</dcterms:modified>
</cp:coreProperties>
</file>